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0901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1979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0"/>
            <a:ext cx="9144000" cy="6901800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" name="Shape 9"/>
          <p:cNvSpPr/>
          <p:nvPr/>
        </p:nvSpPr>
        <p:spPr>
          <a:xfrm flipH="1">
            <a:off x="-3832" y="16052"/>
            <a:ext cx="10925833" cy="6881034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14659" y="881"/>
            <a:ext cx="10500940" cy="6881034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846666" y="-881"/>
            <a:ext cx="2167466" cy="6906895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2" name="Shape 12"/>
          <p:cNvSpPr/>
          <p:nvPr/>
        </p:nvSpPr>
        <p:spPr>
          <a:xfrm rot="10800000" flipH="1">
            <a:off x="-524933" y="-4974"/>
            <a:ext cx="1403434" cy="6906895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082040" y="1656080"/>
            <a:ext cx="70509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3048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3048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3048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3048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3048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3048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3048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3048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082040" y="3230880"/>
            <a:ext cx="7035899" cy="92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524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1524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1524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1524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1524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1524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1524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1524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1524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10800000" flipH="1">
            <a:off x="-348182" y="-4700"/>
            <a:ext cx="1723519" cy="6862700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58990"/>
            <a:ext cx="8229600" cy="48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buClr>
                <a:schemeClr val="dk2"/>
              </a:buClr>
              <a:buSzPct val="166666"/>
              <a:buFont typeface="Arial"/>
              <a:buChar char="•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-285750" algn="l" rtl="0">
              <a:spcBef>
                <a:spcPts val="560"/>
              </a:spcBef>
              <a:buClr>
                <a:schemeClr val="dk2"/>
              </a:buClr>
              <a:buSzPct val="100000"/>
              <a:buFont typeface="Courier New"/>
              <a:buChar char="o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-228600" algn="l" rtl="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28600" algn="l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28600" algn="l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sz="20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sz="20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" name="Shape 18"/>
          <p:cNvSpPr/>
          <p:nvPr/>
        </p:nvSpPr>
        <p:spPr>
          <a:xfrm rot="10800000" flipH="1">
            <a:off x="-1118653" y="-4700"/>
            <a:ext cx="3100650" cy="6862700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9" name="Shape 19"/>
          <p:cNvSpPr/>
          <p:nvPr/>
        </p:nvSpPr>
        <p:spPr>
          <a:xfrm rot="10800000">
            <a:off x="8088846" y="-6969"/>
            <a:ext cx="1100667" cy="6864969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 rot="10800000" flipH="1">
            <a:off x="-348182" y="-4700"/>
            <a:ext cx="1723519" cy="6862700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3" name="Shape 23"/>
          <p:cNvSpPr/>
          <p:nvPr/>
        </p:nvSpPr>
        <p:spPr>
          <a:xfrm rot="10800000" flipH="1">
            <a:off x="-1118653" y="-4700"/>
            <a:ext cx="3100650" cy="6862700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4" name="Shape 24"/>
          <p:cNvSpPr/>
          <p:nvPr/>
        </p:nvSpPr>
        <p:spPr>
          <a:xfrm rot="10800000">
            <a:off x="8088846" y="-6969"/>
            <a:ext cx="1100667" cy="6864969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658990"/>
            <a:ext cx="4038599" cy="48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 sz="2800"/>
            </a:lvl1pPr>
            <a:lvl2pPr rtl="0">
              <a:buNone/>
              <a:defRPr sz="2400"/>
            </a:lvl2pPr>
            <a:lvl3pPr rtl="0">
              <a:buNone/>
              <a:defRPr sz="2000"/>
            </a:lvl3pPr>
            <a:lvl4pPr rtl="0">
              <a:buNone/>
              <a:defRPr sz="1800"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648200" y="1658990"/>
            <a:ext cx="4038599" cy="48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 sz="2800"/>
            </a:lvl1pPr>
            <a:lvl2pPr rtl="0">
              <a:buNone/>
              <a:defRPr sz="2400"/>
            </a:lvl2pPr>
            <a:lvl3pPr rtl="0">
              <a:buNone/>
              <a:defRPr sz="2000"/>
            </a:lvl3pPr>
            <a:lvl4pPr rtl="0">
              <a:buNone/>
              <a:defRPr sz="1800"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 rot="10800000" flipH="1">
            <a:off x="-348182" y="-4700"/>
            <a:ext cx="1723519" cy="6862700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0" name="Shape 30"/>
          <p:cNvSpPr/>
          <p:nvPr/>
        </p:nvSpPr>
        <p:spPr>
          <a:xfrm rot="10800000" flipH="1">
            <a:off x="-1118653" y="-4700"/>
            <a:ext cx="3100650" cy="6862700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1" name="Shape 31"/>
          <p:cNvSpPr/>
          <p:nvPr/>
        </p:nvSpPr>
        <p:spPr>
          <a:xfrm rot="10800000">
            <a:off x="8088846" y="-6969"/>
            <a:ext cx="1100667" cy="6864969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Shape 34"/>
          <p:cNvGrpSpPr/>
          <p:nvPr/>
        </p:nvGrpSpPr>
        <p:grpSpPr>
          <a:xfrm>
            <a:off x="-6264" y="4933386"/>
            <a:ext cx="9150267" cy="3100650"/>
            <a:chOff x="-6264" y="4933386"/>
            <a:chExt cx="9150267" cy="3100650"/>
          </a:xfrm>
        </p:grpSpPr>
        <p:sp>
          <p:nvSpPr>
            <p:cNvPr id="35" name="Shape 35"/>
            <p:cNvSpPr/>
            <p:nvPr/>
          </p:nvSpPr>
          <p:spPr>
            <a:xfrm>
              <a:off x="-7" y="5537200"/>
              <a:ext cx="9144008" cy="1574769"/>
            </a:xfrm>
            <a:custGeom>
              <a:avLst/>
              <a:gdLst/>
              <a:ahLst/>
              <a:cxnLst/>
              <a:rect l="0" t="0" r="0" b="0"/>
              <a:pathLst>
                <a:path w="9144009" h="1257301" extrusionOk="0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5400000" flipH="1">
              <a:off x="3018543" y="1908578"/>
              <a:ext cx="3100650" cy="9150266"/>
            </a:xfrm>
            <a:custGeom>
              <a:avLst/>
              <a:gdLst/>
              <a:ahLst/>
              <a:cxnLst/>
              <a:rect l="0" t="0" r="0" b="0"/>
              <a:pathLst>
                <a:path w="8053639" h="6879900" extrusionOk="0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-7" y="5740400"/>
              <a:ext cx="9144010" cy="1574769"/>
            </a:xfrm>
            <a:custGeom>
              <a:avLst/>
              <a:gdLst/>
              <a:ahLst/>
              <a:cxnLst/>
              <a:rect l="0" t="0" r="0" b="0"/>
              <a:pathLst>
                <a:path w="9144011" h="1257301" extrusionOk="0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152400" algn="ctr" rtl="0">
              <a:buSzPct val="100000"/>
              <a:buFont typeface="Trebuchet MS"/>
              <a:buNone/>
              <a:defRPr sz="2400"/>
            </a:lvl1pPr>
            <a:lvl2pPr marL="0" indent="152400" algn="ctr" rtl="0">
              <a:buSzPct val="100000"/>
              <a:buFont typeface="Trebuchet MS"/>
              <a:buNone/>
              <a:defRPr sz="2400"/>
            </a:lvl2pPr>
            <a:lvl3pPr marL="0" indent="152400" algn="ctr" rtl="0">
              <a:buSzPct val="100000"/>
              <a:buFont typeface="Trebuchet MS"/>
              <a:buNone/>
              <a:defRPr sz="2400"/>
            </a:lvl3pPr>
            <a:lvl4pPr marL="0" indent="152400" algn="ctr" rtl="0">
              <a:buSzPct val="100000"/>
              <a:buFont typeface="Trebuchet MS"/>
              <a:buNone/>
              <a:defRPr sz="2400"/>
            </a:lvl4pPr>
            <a:lvl5pPr marL="0" indent="152400" algn="ctr" rtl="0">
              <a:buSzPct val="100000"/>
              <a:buFont typeface="Trebuchet MS"/>
              <a:buNone/>
              <a:defRPr sz="2400"/>
            </a:lvl5pPr>
            <a:lvl6pPr marL="0" indent="152400" algn="ctr" rtl="0">
              <a:buSzPct val="100000"/>
              <a:buFont typeface="Trebuchet MS"/>
              <a:buNone/>
              <a:defRPr sz="2400"/>
            </a:lvl6pPr>
            <a:lvl7pPr marL="0" indent="152400" algn="ctr" rtl="0">
              <a:buSzPct val="100000"/>
              <a:buFont typeface="Trebuchet MS"/>
              <a:buNone/>
              <a:defRPr sz="2400"/>
            </a:lvl7pPr>
            <a:lvl8pPr marL="0" indent="152400" algn="ctr" rtl="0">
              <a:buSzPct val="100000"/>
              <a:buFont typeface="Trebuchet MS"/>
              <a:buNone/>
              <a:defRPr sz="2400"/>
            </a:lvl8pPr>
            <a:lvl9pPr marL="0" indent="152400" algn="ctr" rtl="0">
              <a:buSzPct val="100000"/>
              <a:buFont typeface="Trebuchet MS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54000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 baseline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254000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 baseline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254000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 baseline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254000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 baseline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254000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 baseline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254000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 baseline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254000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 baseline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254000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 baseline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254000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 baseline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727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buClr>
                <a:schemeClr val="dk2"/>
              </a:buClr>
              <a:buSzPct val="166666"/>
              <a:buFont typeface="Arial"/>
              <a:buChar char="•"/>
              <a:defRPr sz="32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-285750" algn="l" rtl="0">
              <a:spcBef>
                <a:spcPts val="560"/>
              </a:spcBef>
              <a:buClr>
                <a:schemeClr val="dk2"/>
              </a:buClr>
              <a:buSzPct val="100000"/>
              <a:buFont typeface="Courier New"/>
              <a:buChar char="o"/>
              <a:defRPr sz="28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-228600" algn="l" rtl="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28600" algn="l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  <a:defRPr sz="2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sz="2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sz="2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28600" algn="l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  <a:defRPr sz="2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sz="2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sz="2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1" y="0"/>
            <a:ext cx="9144001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2" name="Shape 42"/>
          <p:cNvSpPr txBox="1">
            <a:spLocks noGrp="1"/>
          </p:cNvSpPr>
          <p:nvPr>
            <p:ph type="ctrTitle"/>
          </p:nvPr>
        </p:nvSpPr>
        <p:spPr>
          <a:xfrm>
            <a:off x="4381175" y="235925"/>
            <a:ext cx="7050900" cy="1470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n">
                <a:solidFill>
                  <a:srgbClr val="000000"/>
                </a:solidFill>
              </a:rPr>
              <a:t>Cristo </a:t>
            </a:r>
          </a:p>
          <a:p>
            <a:pPr lvl="0" algn="ctr" rtl="0">
              <a:buNone/>
            </a:pPr>
            <a:r>
              <a:rPr lang="en">
                <a:solidFill>
                  <a:srgbClr val="000000"/>
                </a:solidFill>
              </a:rPr>
              <a:t>Project 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006050" y="6215625"/>
            <a:ext cx="7050900" cy="92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solidFill>
                  <a:srgbClr val="FFFFFF"/>
                </a:solidFill>
              </a:rPr>
              <a:t>By Faith, Lidia, Jamie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0" y="0"/>
            <a:ext cx="9144000" cy="230905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0" name="Shape 100"/>
          <p:cNvSpPr/>
          <p:nvPr/>
        </p:nvSpPr>
        <p:spPr>
          <a:xfrm>
            <a:off x="3479314" y="2206028"/>
            <a:ext cx="2185370" cy="218537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01" name="Shape 101"/>
          <p:cNvSpPr/>
          <p:nvPr/>
        </p:nvSpPr>
        <p:spPr>
          <a:xfrm>
            <a:off x="0" y="4391398"/>
            <a:ext cx="8946396" cy="24666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0" y="0"/>
            <a:ext cx="46421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7" name="Shape 107"/>
          <p:cNvSpPr/>
          <p:nvPr/>
        </p:nvSpPr>
        <p:spPr>
          <a:xfrm>
            <a:off x="4568069" y="0"/>
            <a:ext cx="4642152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0" y="0"/>
            <a:ext cx="46421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3" name="Shape 113"/>
          <p:cNvSpPr/>
          <p:nvPr/>
        </p:nvSpPr>
        <p:spPr>
          <a:xfrm>
            <a:off x="4568069" y="0"/>
            <a:ext cx="4642152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-131678" y="0"/>
            <a:ext cx="9814326" cy="698217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1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-117725" y="-66425"/>
            <a:ext cx="4578134" cy="693141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4" name="Shape 54"/>
          <p:cNvSpPr/>
          <p:nvPr/>
        </p:nvSpPr>
        <p:spPr>
          <a:xfrm>
            <a:off x="4460408" y="-66425"/>
            <a:ext cx="4683589" cy="693141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0"/>
            <a:ext cx="3287433" cy="509881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0" name="Shape 60"/>
          <p:cNvSpPr/>
          <p:nvPr/>
        </p:nvSpPr>
        <p:spPr>
          <a:xfrm>
            <a:off x="3287433" y="0"/>
            <a:ext cx="5856566" cy="676949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61" name="Shape 61"/>
          <p:cNvSpPr/>
          <p:nvPr/>
        </p:nvSpPr>
        <p:spPr>
          <a:xfrm>
            <a:off x="0" y="2790825"/>
            <a:ext cx="6191250" cy="406717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0"/>
            <a:ext cx="2886075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7" name="Shape 67"/>
          <p:cNvSpPr/>
          <p:nvPr/>
        </p:nvSpPr>
        <p:spPr>
          <a:xfrm>
            <a:off x="2862262" y="-29812"/>
            <a:ext cx="3419475" cy="69176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68" name="Shape 68"/>
          <p:cNvSpPr/>
          <p:nvPr/>
        </p:nvSpPr>
        <p:spPr>
          <a:xfrm>
            <a:off x="6196677" y="-29811"/>
            <a:ext cx="3419475" cy="691762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1299185" y="900520"/>
            <a:ext cx="6545628" cy="505695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3978177" y="-64698"/>
            <a:ext cx="5165822" cy="69226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9" name="Shape 79"/>
          <p:cNvSpPr/>
          <p:nvPr/>
        </p:nvSpPr>
        <p:spPr>
          <a:xfrm>
            <a:off x="0" y="0"/>
            <a:ext cx="3978177" cy="68579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80" name="Shape 80"/>
          <p:cNvSpPr/>
          <p:nvPr/>
        </p:nvSpPr>
        <p:spPr>
          <a:xfrm>
            <a:off x="2724527" y="2424152"/>
            <a:ext cx="2008377" cy="157771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0" y="0"/>
            <a:ext cx="5279895" cy="191994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86" name="Shape 86"/>
          <p:cNvSpPr/>
          <p:nvPr/>
        </p:nvSpPr>
        <p:spPr>
          <a:xfrm>
            <a:off x="3479314" y="2089140"/>
            <a:ext cx="2185370" cy="218537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87" name="Shape 87"/>
          <p:cNvSpPr/>
          <p:nvPr/>
        </p:nvSpPr>
        <p:spPr>
          <a:xfrm>
            <a:off x="5953125" y="2676525"/>
            <a:ext cx="3190875" cy="418147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0" y="0"/>
            <a:ext cx="9144000" cy="230905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93" name="Shape 93"/>
          <p:cNvSpPr/>
          <p:nvPr/>
        </p:nvSpPr>
        <p:spPr>
          <a:xfrm>
            <a:off x="3479314" y="2206028"/>
            <a:ext cx="2185370" cy="218537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94" name="Shape 94"/>
          <p:cNvSpPr/>
          <p:nvPr/>
        </p:nvSpPr>
        <p:spPr>
          <a:xfrm>
            <a:off x="0" y="4391398"/>
            <a:ext cx="8946396" cy="24666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On-screen Show (4:3)</PresentationFormat>
  <Paragraphs>4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/>
      <vt:lpstr>Cristo  Project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Cristo  Project </dc:title>
  <cp:lastModifiedBy>Jaime Lara del Rio</cp:lastModifiedBy>
  <cp:revision>1</cp:revision>
  <dcterms:modified xsi:type="dcterms:W3CDTF">2013-06-03T15:04:17Z</dcterms:modified>
</cp:coreProperties>
</file>